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7CA16-FCE2-4D5E-97AA-B20B7E627D50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7EA-3555-4865-9751-2FDD11739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7CA16-FCE2-4D5E-97AA-B20B7E627D50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7EA-3555-4865-9751-2FDD11739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7CA16-FCE2-4D5E-97AA-B20B7E627D50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7EA-3555-4865-9751-2FDD11739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7CA16-FCE2-4D5E-97AA-B20B7E627D50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7EA-3555-4865-9751-2FDD11739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7CA16-FCE2-4D5E-97AA-B20B7E627D50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7EA-3555-4865-9751-2FDD11739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7CA16-FCE2-4D5E-97AA-B20B7E627D50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7EA-3555-4865-9751-2FDD11739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7CA16-FCE2-4D5E-97AA-B20B7E627D50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7EA-3555-4865-9751-2FDD11739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7CA16-FCE2-4D5E-97AA-B20B7E627D50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7EA-3555-4865-9751-2FDD11739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7CA16-FCE2-4D5E-97AA-B20B7E627D50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7EA-3555-4865-9751-2FDD11739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7CA16-FCE2-4D5E-97AA-B20B7E627D50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7EA-3555-4865-9751-2FDD11739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7CA16-FCE2-4D5E-97AA-B20B7E627D50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7EA-3555-4865-9751-2FDD11739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7CA16-FCE2-4D5E-97AA-B20B7E627D50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DC7EA-3555-4865-9751-2FDD11739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Addition and Subtraction Quiz 1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Chapter 3</a:t>
            </a:r>
          </a:p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Ms. </a:t>
            </a:r>
            <a:r>
              <a:rPr lang="en-US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Peluso’s</a:t>
            </a: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Math Class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Heart 3"/>
          <p:cNvSpPr/>
          <p:nvPr/>
        </p:nvSpPr>
        <p:spPr>
          <a:xfrm>
            <a:off x="7620000" y="5257800"/>
            <a:ext cx="1219200" cy="14478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Click </a:t>
            </a:r>
            <a:r>
              <a:rPr lang="en-US" sz="1400" dirty="0" smtClean="0">
                <a:hlinkClick r:id="" action="ppaction://hlinkshowjump?jump=nextslide"/>
              </a:rPr>
              <a:t>here</a:t>
            </a:r>
            <a:r>
              <a:rPr lang="en-US" sz="1400" dirty="0" smtClean="0"/>
              <a:t> to begin</a:t>
            </a:r>
            <a:endParaRPr lang="en-US" sz="1400" dirty="0"/>
          </a:p>
        </p:txBody>
      </p:sp>
      <p:pic>
        <p:nvPicPr>
          <p:cNvPr id="2050" name="Picture 2" descr="C:\Documents and Settings\student\Local Settings\Temporary Internet Files\Content.IE5\7MQQGG7N\MC90005711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685800"/>
            <a:ext cx="1602029" cy="1829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Incorrect, Try Again!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9458" name="Picture 2" descr="C:\Documents and Settings\student\Local Settings\Temporary Internet Files\Content.IE5\2E9GU5LC\MC900434407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362200"/>
            <a:ext cx="2765425" cy="2896666"/>
          </a:xfrm>
          <a:prstGeom prst="rect">
            <a:avLst/>
          </a:prstGeom>
          <a:noFill/>
        </p:spPr>
      </p:pic>
      <p:sp>
        <p:nvSpPr>
          <p:cNvPr id="5" name="5-Point Star 4"/>
          <p:cNvSpPr/>
          <p:nvPr/>
        </p:nvSpPr>
        <p:spPr>
          <a:xfrm>
            <a:off x="7239000" y="4572000"/>
            <a:ext cx="1752600" cy="1752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Please </a:t>
            </a:r>
            <a:r>
              <a:rPr lang="en-US" sz="1400" dirty="0" smtClean="0">
                <a:hlinkClick r:id="" action="ppaction://hlinkshowjump?jump=lastslideviewed"/>
              </a:rPr>
              <a:t>Try</a:t>
            </a:r>
            <a:r>
              <a:rPr lang="en-US" sz="1400" dirty="0" smtClean="0"/>
              <a:t> Again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Congratulations!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You have finished the quiz!!!</a:t>
            </a:r>
          </a:p>
          <a:p>
            <a:pPr algn="ctr">
              <a:buNone/>
            </a:pP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algn="ctr">
              <a:buNone/>
            </a:pP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Picture 3" descr="great_job_a_sticker-p217085688877392375qjcl_4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3505200"/>
            <a:ext cx="2895600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Directions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Please complete this quiz on addition and subtraction</a:t>
            </a:r>
          </a:p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There is no time limit, so take your time</a:t>
            </a:r>
          </a:p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You must answer each question correctly before you can go to the next question</a:t>
            </a:r>
          </a:p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If the answer is incorrect, click the go back button and it will take you back to the question</a:t>
            </a:r>
          </a:p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After you have correctly answered the question, click the next button</a:t>
            </a:r>
          </a:p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Enjoy and show me what you have learned!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Right Arrow 3">
            <a:hlinkClick r:id="" action="ppaction://hlinkshowjump?jump=nextslide"/>
          </p:cNvPr>
          <p:cNvSpPr/>
          <p:nvPr/>
        </p:nvSpPr>
        <p:spPr>
          <a:xfrm>
            <a:off x="7772400" y="60198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Add: </a:t>
            </a:r>
            <a:r>
              <a:rPr lang="en-US" dirty="0" smtClean="0">
                <a:solidFill>
                  <a:schemeClr val="accent1"/>
                </a:solidFill>
              </a:rPr>
              <a:t>4 </a:t>
            </a:r>
            <a:r>
              <a:rPr lang="en-US" dirty="0" smtClean="0">
                <a:solidFill>
                  <a:schemeClr val="accent1"/>
                </a:solidFill>
              </a:rPr>
              <a:t>+ 2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2" action="ppaction://hlinksldjump"/>
              </a:rPr>
              <a:t>A. 2</a:t>
            </a:r>
            <a:endParaRPr lang="en-US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2" action="ppaction://hlinksldjump"/>
              </a:rPr>
              <a:t>B. 1</a:t>
            </a:r>
            <a:endParaRPr lang="en-US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2" action="ppaction://hlinksldjump"/>
              </a:rPr>
              <a:t>C. 5</a:t>
            </a:r>
            <a:endParaRPr lang="en-US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3" action="ppaction://hlinksldjump"/>
              </a:rPr>
              <a:t>D. 6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26" name="Picture 2" descr="C:\Documents and Settings\student\Local Settings\Temporary Internet Files\Content.IE5\7MQQGG7N\MC900055589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1524000"/>
            <a:ext cx="2712008" cy="2460279"/>
          </a:xfrm>
          <a:prstGeom prst="rect">
            <a:avLst/>
          </a:prstGeom>
          <a:noFill/>
        </p:spPr>
      </p:pic>
      <p:sp>
        <p:nvSpPr>
          <p:cNvPr id="5" name="Right Arrow 4">
            <a:hlinkClick r:id="" action="ppaction://hlinkshowjump?jump=nextslide"/>
          </p:cNvPr>
          <p:cNvSpPr/>
          <p:nvPr/>
        </p:nvSpPr>
        <p:spPr>
          <a:xfrm>
            <a:off x="7924800" y="60198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Arrow 5">
            <a:hlinkClick r:id="" action="ppaction://hlinkshowjump?jump=previousslide"/>
          </p:cNvPr>
          <p:cNvSpPr/>
          <p:nvPr/>
        </p:nvSpPr>
        <p:spPr>
          <a:xfrm>
            <a:off x="152400" y="601980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Subtract: 6 - 2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2" action="ppaction://hlinksldjump"/>
              </a:rPr>
              <a:t>A. 4</a:t>
            </a:r>
            <a:endParaRPr lang="en-US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3" action="ppaction://hlinksldjump"/>
              </a:rPr>
              <a:t>B. 3</a:t>
            </a:r>
            <a:endParaRPr lang="en-US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3" action="ppaction://hlinksldjump"/>
              </a:rPr>
              <a:t>C. 2</a:t>
            </a:r>
            <a:endParaRPr lang="en-US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3" action="ppaction://hlinksldjump"/>
              </a:rPr>
              <a:t>D. 8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074" name="Picture 2" descr="C:\Documents and Settings\student\Local Settings\Temporary Internet Files\Content.IE5\9MTN9IO1\MC90006004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2286000"/>
            <a:ext cx="1807769" cy="1560881"/>
          </a:xfrm>
          <a:prstGeom prst="rect">
            <a:avLst/>
          </a:prstGeom>
          <a:noFill/>
        </p:spPr>
      </p:pic>
      <p:sp>
        <p:nvSpPr>
          <p:cNvPr id="5" name="Left Arrow 4">
            <a:hlinkClick r:id="" action="ppaction://hlinkshowjump?jump=previousslide"/>
          </p:cNvPr>
          <p:cNvSpPr/>
          <p:nvPr/>
        </p:nvSpPr>
        <p:spPr>
          <a:xfrm>
            <a:off x="228600" y="617220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>
            <a:hlinkClick r:id="" action="ppaction://hlinkshowjump?jump=nextslide"/>
          </p:cNvPr>
          <p:cNvSpPr/>
          <p:nvPr/>
        </p:nvSpPr>
        <p:spPr>
          <a:xfrm>
            <a:off x="8001000" y="61722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Add: 5 + 3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2" action="ppaction://hlinksldjump"/>
              </a:rPr>
              <a:t>A. 2</a:t>
            </a:r>
            <a:endParaRPr lang="en-US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2" action="ppaction://hlinksldjump"/>
              </a:rPr>
              <a:t>B. 6</a:t>
            </a:r>
            <a:endParaRPr lang="en-US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3" action="ppaction://hlinksldjump"/>
              </a:rPr>
              <a:t>C. 8</a:t>
            </a:r>
            <a:endParaRPr lang="en-US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2" action="ppaction://hlinksldjump"/>
              </a:rPr>
              <a:t>D. 1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100" name="Picture 4" descr="http://www.bvsd.org/schools/heatherwood/about/mapschool/PublishingImages/math-book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2514600"/>
            <a:ext cx="2858857" cy="2047875"/>
          </a:xfrm>
          <a:prstGeom prst="rect">
            <a:avLst/>
          </a:prstGeom>
          <a:noFill/>
        </p:spPr>
      </p:pic>
      <p:sp>
        <p:nvSpPr>
          <p:cNvPr id="6" name="Left Arrow 5">
            <a:hlinkClick r:id="" action="ppaction://hlinkshowjump?jump=previousslide"/>
          </p:cNvPr>
          <p:cNvSpPr/>
          <p:nvPr/>
        </p:nvSpPr>
        <p:spPr>
          <a:xfrm>
            <a:off x="381000" y="586740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>
            <a:hlinkClick r:id="" action="ppaction://hlinkshowjump?jump=nextslide"/>
          </p:cNvPr>
          <p:cNvSpPr/>
          <p:nvPr/>
        </p:nvSpPr>
        <p:spPr>
          <a:xfrm>
            <a:off x="7696200" y="59436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Subtract: 8 - </a:t>
            </a:r>
            <a:r>
              <a:rPr lang="en-US" dirty="0" smtClean="0">
                <a:solidFill>
                  <a:schemeClr val="accent1"/>
                </a:solidFill>
              </a:rPr>
              <a:t>5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2" action="ppaction://hlinksldjump"/>
              </a:rPr>
              <a:t>A. 5</a:t>
            </a:r>
            <a:endParaRPr lang="en-US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2" action="ppaction://hlinksldjump"/>
              </a:rPr>
              <a:t>B. 11</a:t>
            </a:r>
            <a:endParaRPr lang="en-US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2" action="ppaction://hlinksldjump"/>
              </a:rPr>
              <a:t>C. 4</a:t>
            </a:r>
            <a:endParaRPr lang="en-US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3" action="ppaction://hlinksldjump"/>
              </a:rPr>
              <a:t>D. 3</a:t>
            </a:r>
            <a:endParaRPr lang="en-US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Picture 3" descr="j0134667[1]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10400" y="304800"/>
            <a:ext cx="1429528" cy="2209800"/>
          </a:xfrm>
          <a:prstGeom prst="rect">
            <a:avLst/>
          </a:prstGeom>
        </p:spPr>
      </p:pic>
      <p:sp>
        <p:nvSpPr>
          <p:cNvPr id="5" name="Left Arrow 4">
            <a:hlinkClick r:id="" action="ppaction://hlinkshowjump?jump=previousslide"/>
          </p:cNvPr>
          <p:cNvSpPr/>
          <p:nvPr/>
        </p:nvSpPr>
        <p:spPr>
          <a:xfrm>
            <a:off x="304800" y="594360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>
            <a:hlinkClick r:id="" action="ppaction://hlinkshowjump?jump=nextslide"/>
          </p:cNvPr>
          <p:cNvSpPr/>
          <p:nvPr/>
        </p:nvSpPr>
        <p:spPr>
          <a:xfrm>
            <a:off x="7772400" y="60198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If I have a total of 8 marbles and 2 are blue, how many marbles are red?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 action="ppaction://hlinksldjump"/>
              </a:rPr>
              <a:t>A. 8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2" action="ppaction://hlinksldjump"/>
              </a:rPr>
              <a:t>B. 2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3" action="ppaction://hlinksldjump"/>
              </a:rPr>
              <a:t>C. 6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2" action="ppaction://hlinksldjump"/>
              </a:rPr>
              <a:t>D. 10</a:t>
            </a:r>
            <a:endParaRPr lang="en-US" dirty="0"/>
          </a:p>
        </p:txBody>
      </p:sp>
      <p:sp>
        <p:nvSpPr>
          <p:cNvPr id="4" name="Left Arrow 3">
            <a:hlinkClick r:id="" action="ppaction://hlinkshowjump?jump=previousslide"/>
          </p:cNvPr>
          <p:cNvSpPr/>
          <p:nvPr/>
        </p:nvSpPr>
        <p:spPr>
          <a:xfrm>
            <a:off x="838200" y="586740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>
            <a:hlinkClick r:id="" action="ppaction://hlinkshowjump?jump=nextslide"/>
          </p:cNvPr>
          <p:cNvSpPr/>
          <p:nvPr/>
        </p:nvSpPr>
        <p:spPr>
          <a:xfrm>
            <a:off x="7620000" y="59436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If I have a total of 6 marbles and 3 are red, how many marbles are blue?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eriod"/>
            </a:pPr>
            <a:r>
              <a:rPr lang="en-US" dirty="0" smtClean="0">
                <a:hlinkClick r:id="rId2" action="ppaction://hlinksldjump"/>
              </a:rPr>
              <a:t>3</a:t>
            </a:r>
            <a:endParaRPr lang="en-US" dirty="0" smtClean="0"/>
          </a:p>
          <a:p>
            <a:pPr marL="514350" indent="-514350">
              <a:buAutoNum type="alphaUcPeriod"/>
            </a:pPr>
            <a:r>
              <a:rPr lang="en-US" dirty="0" smtClean="0">
                <a:hlinkClick r:id="rId3" action="ppaction://hlinksldjump"/>
              </a:rPr>
              <a:t>6</a:t>
            </a:r>
            <a:endParaRPr lang="en-US" dirty="0" smtClean="0"/>
          </a:p>
          <a:p>
            <a:pPr marL="514350" indent="-514350">
              <a:buAutoNum type="alphaUcPeriod"/>
            </a:pPr>
            <a:r>
              <a:rPr lang="en-US" dirty="0" smtClean="0">
                <a:hlinkClick r:id="rId3" action="ppaction://hlinksldjump"/>
              </a:rPr>
              <a:t>2</a:t>
            </a:r>
            <a:endParaRPr lang="en-US" dirty="0" smtClean="0"/>
          </a:p>
          <a:p>
            <a:pPr marL="514350" indent="-514350">
              <a:buAutoNum type="alphaUcPeriod"/>
            </a:pPr>
            <a:r>
              <a:rPr lang="en-US" dirty="0" smtClean="0">
                <a:hlinkClick r:id="rId3" action="ppaction://hlinksldjump"/>
              </a:rPr>
              <a:t>0</a:t>
            </a:r>
            <a:endParaRPr lang="en-US" dirty="0"/>
          </a:p>
        </p:txBody>
      </p:sp>
      <p:sp>
        <p:nvSpPr>
          <p:cNvPr id="4" name="Right Arrow 3">
            <a:hlinkClick r:id="rId4" action="ppaction://hlinksldjump"/>
          </p:cNvPr>
          <p:cNvSpPr/>
          <p:nvPr/>
        </p:nvSpPr>
        <p:spPr>
          <a:xfrm>
            <a:off x="7848600" y="57150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Left Arrow 4">
            <a:hlinkClick r:id="" action="ppaction://hlinkshowjump?jump=previousslide"/>
          </p:cNvPr>
          <p:cNvSpPr/>
          <p:nvPr/>
        </p:nvSpPr>
        <p:spPr>
          <a:xfrm>
            <a:off x="533400" y="563880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Great Job! You Are </a:t>
            </a:r>
            <a:r>
              <a:rPr lang="en-US" dirty="0">
                <a:solidFill>
                  <a:schemeClr val="accent1"/>
                </a:solidFill>
              </a:rPr>
              <a:t>C</a:t>
            </a:r>
            <a:r>
              <a:rPr lang="en-US" dirty="0" smtClean="0">
                <a:solidFill>
                  <a:schemeClr val="accent1"/>
                </a:solidFill>
              </a:rPr>
              <a:t>orrect!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8434" name="Picture 2" descr="C:\Documents and Settings\student\Local Settings\Temporary Internet Files\Content.IE5\5Q0Y2BC2\MC900433817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981200"/>
            <a:ext cx="3429000" cy="3429000"/>
          </a:xfrm>
          <a:prstGeom prst="rect">
            <a:avLst/>
          </a:prstGeom>
          <a:noFill/>
        </p:spPr>
      </p:pic>
      <p:sp>
        <p:nvSpPr>
          <p:cNvPr id="5" name="5-Point Star 4"/>
          <p:cNvSpPr/>
          <p:nvPr/>
        </p:nvSpPr>
        <p:spPr>
          <a:xfrm>
            <a:off x="7162800" y="5181600"/>
            <a:ext cx="1524000" cy="1524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hlinkClick r:id="" action="ppaction://hlinkshowjump?jump=lastslideviewed"/>
              </a:rPr>
              <a:t>Go</a:t>
            </a:r>
            <a:r>
              <a:rPr lang="en-US" sz="1400" dirty="0" smtClean="0"/>
              <a:t> Back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237</Words>
  <Application>Microsoft Office PowerPoint</Application>
  <PresentationFormat>On-screen Show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Addition and Subtraction Quiz 1</vt:lpstr>
      <vt:lpstr>Directions</vt:lpstr>
      <vt:lpstr>Add: 4 + 2</vt:lpstr>
      <vt:lpstr>Subtract: 6 - 2</vt:lpstr>
      <vt:lpstr>Add: 5 + 3</vt:lpstr>
      <vt:lpstr>Subtract: 8 - 5</vt:lpstr>
      <vt:lpstr>If I have a total of 8 marbles and 2 are blue, how many marbles are red?</vt:lpstr>
      <vt:lpstr>If I have a total of 6 marbles and 3 are red, how many marbles are blue?</vt:lpstr>
      <vt:lpstr>Great Job! You Are Correct!</vt:lpstr>
      <vt:lpstr>Incorrect, Try Again!</vt:lpstr>
      <vt:lpstr>Congratulations!</vt:lpstr>
    </vt:vector>
  </TitlesOfParts>
  <Company>University of Central Florida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Addition and Subtraction Quiz 1</dc:title>
  <dc:creator>CED student</dc:creator>
  <cp:lastModifiedBy>Kimber</cp:lastModifiedBy>
  <cp:revision>7</cp:revision>
  <dcterms:created xsi:type="dcterms:W3CDTF">2010-11-15T16:08:21Z</dcterms:created>
  <dcterms:modified xsi:type="dcterms:W3CDTF">2010-11-28T21:57:23Z</dcterms:modified>
</cp:coreProperties>
</file>